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8" r:id="rId6"/>
    <p:sldId id="280" r:id="rId7"/>
    <p:sldId id="279" r:id="rId8"/>
    <p:sldId id="281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>
        <p:scale>
          <a:sx n="91" d="100"/>
          <a:sy n="91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6518B11-CE75-40D7-B98A-D325507BB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AEFF8199-DE37-4248-AE0F-C24288987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B5CCA1F5-CABB-4281-94A7-E1D1300AE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9028DC12-9FCF-4670-A777-5DA4DDC3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6CA96739-239C-4EE4-BBAB-AA6DFAC1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918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4A6C186E-60E3-46F3-A9A6-CCC4E0A41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EA18A6C1-161F-4252-A57C-FAC6576DB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7B771273-209B-4D00-BDB1-F257BAFF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82153B7-B244-40C2-9757-73A7D603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5BC0629A-BF97-4E9D-BE09-D142D86F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502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xmlns="" id="{8EBA11B3-64E6-415F-B616-AFE95A3501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xmlns="" id="{E65426C0-6012-44AD-8C61-F0B38FA49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D5A634D8-8F48-4D1B-A918-E865F5E5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9770B12-763D-4526-AC19-6415C2942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2B8A1997-43FA-4CAB-8F83-82A796D4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656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C63A9CE-9055-4C6B-BE1F-6AC31A05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4CE0B110-4F23-4F90-9E38-BEF5D0F7A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72D23E74-0875-42B5-A3E1-5D0E3795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40F76AED-67C2-4884-ADDE-858BFDB2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9CC60475-664D-424D-B123-D6590470D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490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F4055C4-7406-43A8-9657-E1C749A5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084C7E9E-0861-45A6-9259-AEE229F4F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1CD61B9A-159C-4B56-804C-3C04373C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DF4BFCE7-C84D-49CE-8D83-85AEA48C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8F1D39D6-E825-4098-9426-C84A8472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320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1A3D0455-7E9D-433C-B036-03626885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BDD8B790-CA2E-41B9-9D48-C3679DD28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FED5A6A8-226C-4E35-A3FB-A95984078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BFDB85A8-78A7-42CF-9467-D1709973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C3AFAD5F-C949-48F4-82EF-A3CDAB37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DDCD3826-1FF1-4697-B022-D8E33C225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325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C491D3D-62A1-41BE-8A34-2BA0149E9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4761B378-B9E8-4FDB-AC7A-D134AF1C3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24DDD860-E102-4AC7-9501-7E29C6DADB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6B202253-AA00-4EFB-8A5E-D00D0D18E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DFE0DAF2-699B-4D69-A1CF-7F6E49EDC6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xmlns="" id="{4AEED1C3-ACE1-4B78-9019-1B121AD04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D5B5A0E7-AA22-4865-AF8C-FABA11B8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xmlns="" id="{C03EE033-8574-4861-AE6E-4CEC8BDD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48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FBC52AF5-1238-49CA-AEF5-A68CC9E5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xmlns="" id="{F21608C2-9C7F-4A0D-89A7-06D8E389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4DBFEDCF-BC34-4104-BB4C-0A37841D3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xmlns="" id="{182DB2BE-4CF0-4A1E-9AD4-9AF795A7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31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xmlns="" id="{260F8EB9-F68A-4685-AF47-3E5E9C0F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54D749-0A16-458A-8227-ABF847C1B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xmlns="" id="{1AB15D9E-DAC6-4C05-8652-6779F915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008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7DA8131D-3F7A-4010-97DB-1830ED223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xmlns="" id="{091C9868-6D49-4F23-AE83-FDEB5807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039838FA-BC88-47D4-9010-7B6E7D5A5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A8ABE454-A44C-4A1B-87D9-20954EE9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F7D98D5B-4095-4693-BA71-0CFB0887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48B7E093-0BF3-496D-9215-A6FDDE18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7373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8603F9C2-7208-41BE-86F7-3EFFAB007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xmlns="" id="{4573958C-1630-4D29-9D71-32A2BCC912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xmlns="" id="{7B674ACE-EA75-437B-B082-6095E6DA8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xmlns="" id="{5539C325-2176-4951-92C9-F840FB237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5AA984C9-77A1-4DFD-A9DB-8E007017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xmlns="" id="{32AE5259-3AAE-4FF6-8A5B-379F3246C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816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46003F25-A478-4862-B225-77E6BF60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E973582E-CD41-44EA-BD8D-E7CAB69CE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xmlns="" id="{3374D319-2A4B-48F8-9389-22D9E36C93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AF597-66E0-4683-8160-F6658318C26E}" type="datetimeFigureOut">
              <a:rPr lang="lt-LT" smtClean="0"/>
              <a:t>2023.11.28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58A2992F-B3BB-4153-9C79-DFFE0E36D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xmlns="" id="{76B75F17-17E3-44D5-AFD6-848FF4F96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F662-D19E-4971-960B-B8DADF9BA7F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877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536028" y="515008"/>
            <a:ext cx="11214538" cy="935420"/>
          </a:xfrm>
        </p:spPr>
        <p:txBody>
          <a:bodyPr>
            <a:normAutofit/>
          </a:bodyPr>
          <a:lstStyle/>
          <a:p>
            <a:r>
              <a:rPr lang="lt-LT" sz="3200" dirty="0" smtClean="0">
                <a:latin typeface="Arial" pitchFamily="34" charset="0"/>
                <a:cs typeface="Arial" pitchFamily="34" charset="0"/>
              </a:rPr>
              <a:t>LIETUVOS PROFESINIO ORIENTAVIMO REKORDAS</a:t>
            </a:r>
            <a:endParaRPr lang="lt-LT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38" y="1726507"/>
            <a:ext cx="6842234" cy="41697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9228" y="5896303"/>
            <a:ext cx="6579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>
                <a:latin typeface="Arial" pitchFamily="34" charset="0"/>
                <a:cs typeface="Arial" pitchFamily="34" charset="0"/>
              </a:rPr>
              <a:t>                                              Joniškio rajono švietimo centras </a:t>
            </a:r>
          </a:p>
          <a:p>
            <a:r>
              <a:rPr lang="lt-LT" dirty="0" smtClean="0">
                <a:latin typeface="Arial" pitchFamily="34" charset="0"/>
                <a:cs typeface="Arial" pitchFamily="34" charset="0"/>
              </a:rPr>
              <a:t>                                     karjeros specialistė Erika Vitkauskienė</a:t>
            </a:r>
            <a:endParaRPr lang="lt-L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5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315311"/>
            <a:ext cx="9144000" cy="903890"/>
          </a:xfrm>
        </p:spPr>
        <p:txBody>
          <a:bodyPr>
            <a:normAutofit/>
          </a:bodyPr>
          <a:lstStyle/>
          <a:p>
            <a:r>
              <a:rPr lang="lt-LT" sz="3600" dirty="0" smtClean="0">
                <a:latin typeface="Arial" pitchFamily="34" charset="0"/>
                <a:cs typeface="Arial" pitchFamily="34" charset="0"/>
              </a:rPr>
              <a:t>IDĖJA </a:t>
            </a:r>
            <a:endParaRPr lang="lt-L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745" y="1261242"/>
            <a:ext cx="110463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lt-LT" sz="2000" dirty="0" smtClean="0">
                <a:latin typeface="Arial" pitchFamily="34" charset="0"/>
                <a:cs typeface="Arial" pitchFamily="34" charset="0"/>
              </a:rPr>
              <a:t>Išskirtinai </a:t>
            </a:r>
            <a:r>
              <a:rPr lang="lt-LT" sz="2000" dirty="0">
                <a:latin typeface="Arial" pitchFamily="34" charset="0"/>
                <a:cs typeface="Arial" pitchFamily="34" charset="0"/>
              </a:rPr>
              <a:t>paminėti mokyklos 45-metį ir organizuoti netradicines ugdymo karjerai veiklas, skirtas pradinių klasių </a:t>
            </a:r>
            <a:r>
              <a:rPr lang="lt-LT" sz="2000" dirty="0" smtClean="0">
                <a:latin typeface="Arial" pitchFamily="34" charset="0"/>
                <a:cs typeface="Arial" pitchFamily="34" charset="0"/>
              </a:rPr>
              <a:t>mokinių karjeros </a:t>
            </a:r>
            <a:r>
              <a:rPr lang="lt-LT" sz="2000" dirty="0">
                <a:latin typeface="Arial" pitchFamily="34" charset="0"/>
                <a:cs typeface="Arial" pitchFamily="34" charset="0"/>
              </a:rPr>
              <a:t>kompetencijoms ugdyti.</a:t>
            </a: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68" y="2734004"/>
            <a:ext cx="3058509" cy="376664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694" y="2844363"/>
            <a:ext cx="5497852" cy="36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7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840829"/>
            <a:ext cx="9144000" cy="872358"/>
          </a:xfrm>
        </p:spPr>
        <p:txBody>
          <a:bodyPr>
            <a:normAutofit/>
          </a:bodyPr>
          <a:lstStyle/>
          <a:p>
            <a:r>
              <a:rPr lang="lt-LT" sz="3600" dirty="0" smtClean="0">
                <a:latin typeface="Arial" pitchFamily="34" charset="0"/>
                <a:cs typeface="Arial" pitchFamily="34" charset="0"/>
              </a:rPr>
              <a:t>VEIKLA</a:t>
            </a:r>
            <a:endParaRPr lang="lt-L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24304" y="1786758"/>
            <a:ext cx="9879724" cy="798787"/>
          </a:xfrm>
        </p:spPr>
        <p:txBody>
          <a:bodyPr>
            <a:normAutofit/>
          </a:bodyPr>
          <a:lstStyle/>
          <a:p>
            <a:pPr algn="l"/>
            <a:r>
              <a:rPr lang="lt-LT" dirty="0" smtClean="0">
                <a:latin typeface="Arial" pitchFamily="34" charset="0"/>
                <a:cs typeface="Arial" pitchFamily="34" charset="0"/>
              </a:rPr>
              <a:t>       179 1-4 klasių </a:t>
            </a:r>
            <a:r>
              <a:rPr lang="lt-LT" dirty="0">
                <a:latin typeface="Arial" pitchFamily="34" charset="0"/>
                <a:cs typeface="Arial" pitchFamily="34" charset="0"/>
              </a:rPr>
              <a:t>mokiniai iš </a:t>
            </a:r>
            <a:r>
              <a:rPr lang="lt-LT" dirty="0" err="1">
                <a:latin typeface="Arial" pitchFamily="34" charset="0"/>
                <a:cs typeface="Arial" pitchFamily="34" charset="0"/>
              </a:rPr>
              <a:t>modelino</a:t>
            </a:r>
            <a:r>
              <a:rPr lang="lt-LT" dirty="0">
                <a:latin typeface="Arial" pitchFamily="34" charset="0"/>
                <a:cs typeface="Arial" pitchFamily="34" charset="0"/>
              </a:rPr>
              <a:t> pagamino 2245 paukštelius. 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98" y="2301764"/>
            <a:ext cx="3082159" cy="410954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39" y="2301764"/>
            <a:ext cx="4841765" cy="41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9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1" y="504497"/>
            <a:ext cx="8282152" cy="903889"/>
          </a:xfrm>
        </p:spPr>
        <p:txBody>
          <a:bodyPr>
            <a:normAutofit/>
          </a:bodyPr>
          <a:lstStyle/>
          <a:p>
            <a:r>
              <a:rPr lang="lt-LT" sz="3600" dirty="0" smtClean="0">
                <a:latin typeface="Arial" pitchFamily="34" charset="0"/>
                <a:cs typeface="Arial" pitchFamily="34" charset="0"/>
              </a:rPr>
              <a:t>ĮGŪDŽIŲ LAVINIMAS</a:t>
            </a:r>
            <a:endParaRPr lang="lt-L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525517" y="1555531"/>
            <a:ext cx="106995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</a:t>
            </a:r>
            <a:r>
              <a:rPr lang="lt-LT" dirty="0" err="1" smtClean="0">
                <a:latin typeface="Arial" pitchFamily="34" charset="0"/>
                <a:cs typeface="Arial" pitchFamily="34" charset="0"/>
              </a:rPr>
              <a:t>etradicinės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lt-LT" dirty="0">
                <a:latin typeface="Arial" pitchFamily="34" charset="0"/>
                <a:cs typeface="Arial" pitchFamily="34" charset="0"/>
              </a:rPr>
              <a:t>ugdymo karjerai 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veiklos</a:t>
            </a:r>
            <a:r>
              <a:rPr lang="lt-LT" dirty="0">
                <a:latin typeface="Arial" pitchFamily="34" charset="0"/>
                <a:cs typeface="Arial" pitchFamily="34" charset="0"/>
              </a:rPr>
              <a:t>, </a:t>
            </a:r>
            <a:r>
              <a:rPr lang="lt-LT" dirty="0" smtClean="0">
                <a:latin typeface="Arial" pitchFamily="34" charset="0"/>
                <a:cs typeface="Arial" pitchFamily="34" charset="0"/>
              </a:rPr>
              <a:t>skirtos pradinukams</a:t>
            </a:r>
            <a:r>
              <a:rPr lang="lt-LT" dirty="0">
                <a:latin typeface="Arial" pitchFamily="34" charset="0"/>
                <a:cs typeface="Arial" pitchFamily="34" charset="0"/>
              </a:rPr>
              <a:t>. Gamindami paukštelius, mokiniai susipažino su </a:t>
            </a:r>
            <a:r>
              <a:rPr lang="lt-LT" b="1" dirty="0">
                <a:latin typeface="Arial" pitchFamily="34" charset="0"/>
                <a:cs typeface="Arial" pitchFamily="34" charset="0"/>
              </a:rPr>
              <a:t>dailininko, skulptoriaus, dailės mokytojo </a:t>
            </a:r>
            <a:r>
              <a:rPr lang="lt-LT" dirty="0">
                <a:latin typeface="Arial" pitchFamily="34" charset="0"/>
                <a:cs typeface="Arial" pitchFamily="34" charset="0"/>
              </a:rPr>
              <a:t>profesijomis, mokėsi </a:t>
            </a:r>
            <a:r>
              <a:rPr lang="lt-LT" b="1" dirty="0">
                <a:latin typeface="Arial" pitchFamily="34" charset="0"/>
                <a:cs typeface="Arial" pitchFamily="34" charset="0"/>
              </a:rPr>
              <a:t>planuoti laiką, dirbti komandoje, sistemingai siekti tikslo, ugdė matematinius įgūdžius</a:t>
            </a:r>
            <a:r>
              <a:rPr lang="lt-LT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7" y="2617076"/>
            <a:ext cx="4913591" cy="3685194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80" y="2617076"/>
            <a:ext cx="4866289" cy="36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6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l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2" y="262762"/>
            <a:ext cx="4710887" cy="313292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690" y="262762"/>
            <a:ext cx="4792718" cy="3187344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3" y="3610029"/>
            <a:ext cx="4794994" cy="318885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44" y="3569825"/>
            <a:ext cx="4853810" cy="32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1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l</a:t>
            </a: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66" y="2299136"/>
            <a:ext cx="4817241" cy="3612932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54" y="2322786"/>
            <a:ext cx="4785709" cy="35892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3709" y="546538"/>
            <a:ext cx="66845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800" dirty="0" smtClean="0">
                <a:latin typeface="Arial" pitchFamily="34" charset="0"/>
                <a:cs typeface="Arial" pitchFamily="34" charset="0"/>
              </a:rPr>
              <a:t>VEIKLOS PRADŽIOS IR PABAIGOS LAIKAS </a:t>
            </a:r>
          </a:p>
          <a:p>
            <a:pPr algn="ctr"/>
            <a:r>
              <a:rPr lang="lt-LT" sz="2800" dirty="0">
                <a:latin typeface="Arial" pitchFamily="34" charset="0"/>
                <a:cs typeface="Arial" pitchFamily="34" charset="0"/>
              </a:rPr>
              <a:t>GEGUŽĖS </a:t>
            </a:r>
            <a:r>
              <a:rPr lang="lt-LT" sz="2800" dirty="0" smtClean="0">
                <a:latin typeface="Arial" pitchFamily="34" charset="0"/>
                <a:cs typeface="Arial" pitchFamily="34" charset="0"/>
              </a:rPr>
              <a:t>22–BIRŽELIO 5 D. </a:t>
            </a:r>
            <a:endParaRPr lang="lt-L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7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l</a:t>
            </a: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681" y="325821"/>
            <a:ext cx="4484377" cy="63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2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79" y="1954924"/>
            <a:ext cx="5549462" cy="4162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4841" y="1093076"/>
            <a:ext cx="4456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600" dirty="0" smtClean="0">
                <a:latin typeface="Arial" pitchFamily="34" charset="0"/>
                <a:cs typeface="Arial" pitchFamily="34" charset="0"/>
              </a:rPr>
              <a:t>AČIŪ UŽ DĖMESĮ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!</a:t>
            </a:r>
            <a:endParaRPr lang="lt-LT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4274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103</Words>
  <Application>Microsoft Office PowerPoint</Application>
  <PresentationFormat>Pasirinktinai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„Office“ tema</vt:lpstr>
      <vt:lpstr>LIETUVOS PROFESINIO ORIENTAVIMO REKORDAS</vt:lpstr>
      <vt:lpstr>IDĖJA </vt:lpstr>
      <vt:lpstr>VEIKLA</vt:lpstr>
      <vt:lpstr>ĮGŪDŽIŲ LAVINIMAS</vt:lpstr>
      <vt:lpstr>l</vt:lpstr>
      <vt:lpstr>l</vt:lpstr>
      <vt:lpstr>l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Laimonas Vingras</dc:creator>
  <cp:lastModifiedBy>Administratorius</cp:lastModifiedBy>
  <cp:revision>57</cp:revision>
  <dcterms:created xsi:type="dcterms:W3CDTF">2019-10-31T12:50:12Z</dcterms:created>
  <dcterms:modified xsi:type="dcterms:W3CDTF">2023-11-28T12:52:36Z</dcterms:modified>
</cp:coreProperties>
</file>